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0" r:id="rId16"/>
    <p:sldId id="269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BCCEB-6847-4FBA-B1C2-E762D279C21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BB237-E2E1-458B-9794-FB6CB86A3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3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B237-E2E1-458B-9794-FB6CB86A34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7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B237-E2E1-458B-9794-FB6CB86A34A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7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B237-E2E1-458B-9794-FB6CB86A34A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7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7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9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0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9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6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6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82CDA-B4DC-4F18-93A8-B4F88FDB0FF3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543D-1CF2-40F1-87B1-283694CCC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29102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966" y="1424196"/>
            <a:ext cx="8413506" cy="2220828"/>
          </a:xfrm>
        </p:spPr>
        <p:txBody>
          <a:bodyPr>
            <a:noAutofit/>
          </a:bodyPr>
          <a:lstStyle/>
          <a:p>
            <a:r>
              <a:rPr lang="ru-RU" sz="5400" dirty="0" smtClean="0"/>
              <a:t>Учителя школы №445 в годы Великой Отечественной войны</a:t>
            </a:r>
            <a:endParaRPr lang="ru-RU" sz="5400" dirty="0"/>
          </a:p>
        </p:txBody>
      </p:sp>
      <p:sp>
        <p:nvSpPr>
          <p:cNvPr id="3" name="AutoShape 2" descr="http://s018.radikal.ru/i521/1505/04/8c58f1217f1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4" y="0"/>
            <a:ext cx="9144000" cy="68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Шарапова Евгения Ивановна</a:t>
            </a:r>
            <a:br>
              <a:rPr lang="ru-RU" b="1" dirty="0" smtClean="0"/>
            </a:br>
            <a:r>
              <a:rPr lang="ru-RU" b="1" dirty="0" smtClean="0"/>
              <a:t>1921-2011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Пережила первую, самую страшную блокадную зиму </a:t>
            </a:r>
            <a:r>
              <a:rPr lang="ru-RU" dirty="0"/>
              <a:t>в</a:t>
            </a:r>
            <a:r>
              <a:rPr lang="ru-RU" dirty="0" smtClean="0"/>
              <a:t> Ленинграде.</a:t>
            </a:r>
          </a:p>
          <a:p>
            <a:r>
              <a:rPr lang="ru-RU" dirty="0" smtClean="0"/>
              <a:t>После войны участвовала в благоустройстве г. </a:t>
            </a:r>
            <a:r>
              <a:rPr lang="ru-RU" dirty="0" err="1" smtClean="0"/>
              <a:t>Терийоки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Проработала в школе № 445 43 года.</a:t>
            </a:r>
            <a:endParaRPr lang="ru-RU" dirty="0"/>
          </a:p>
        </p:txBody>
      </p:sp>
      <p:pic>
        <p:nvPicPr>
          <p:cNvPr id="6" name="Объект 5" descr="C:\Users\Пользователь\Desktop\Учителя 445 ВОВ\шарапова.jpe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38600" cy="27430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4048" y="47251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читель начальных классов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05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4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Шатров Иван Иванович</a:t>
            </a:r>
            <a:br>
              <a:rPr lang="ru-RU" b="1" dirty="0" smtClean="0"/>
            </a:br>
            <a:r>
              <a:rPr lang="ru-RU" b="1" dirty="0">
                <a:solidFill>
                  <a:prstClr val="black"/>
                </a:solidFill>
              </a:rPr>
              <a:t>1923-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Гвардии капитан/майор,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РККА с </a:t>
            </a:r>
            <a:r>
              <a:rPr lang="ru-RU" dirty="0" smtClean="0"/>
              <a:t>1941 года.</a:t>
            </a:r>
          </a:p>
          <a:p>
            <a:r>
              <a:rPr lang="ru-RU" dirty="0" smtClean="0"/>
              <a:t> Награжден двумя орденами Красной Звезды, орденом Суворова 3 степени, орденом Александра Невского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67" y="1600200"/>
            <a:ext cx="2890517" cy="427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237312"/>
            <a:ext cx="258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Учитель НВП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69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Михайлов Василий Игнатьевич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461" y="5517231"/>
            <a:ext cx="457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русского языка и  литературы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64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Антропов Сергей Иванович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2" y="5701897"/>
            <a:ext cx="393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Директор 1966-1967 </a:t>
            </a:r>
            <a:r>
              <a:rPr lang="ru-RU" b="1" dirty="0" err="1" smtClean="0"/>
              <a:t>г.г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68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Куракин Сергей Романович</a:t>
            </a:r>
            <a:br>
              <a:rPr lang="ru-RU" b="1" dirty="0" smtClean="0"/>
            </a:br>
            <a:r>
              <a:rPr lang="ru-RU" b="1" dirty="0" smtClean="0"/>
              <a:t>1909-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Лейтенант 35 отдельного инженерно-аэродромного батальона 13-й воздушной армии Ленинградского фронта</a:t>
            </a:r>
          </a:p>
          <a:p>
            <a:r>
              <a:rPr lang="ru-RU" dirty="0" smtClean="0"/>
              <a:t> В </a:t>
            </a:r>
            <a:r>
              <a:rPr lang="ru-RU" dirty="0"/>
              <a:t>РККА с </a:t>
            </a:r>
            <a:r>
              <a:rPr lang="ru-RU" dirty="0" smtClean="0"/>
              <a:t>1941 </a:t>
            </a:r>
            <a:r>
              <a:rPr lang="ru-RU" dirty="0"/>
              <a:t>года </a:t>
            </a:r>
            <a:endParaRPr lang="ru-RU" dirty="0" smtClean="0"/>
          </a:p>
          <a:p>
            <a:r>
              <a:rPr lang="ru-RU" dirty="0" smtClean="0"/>
              <a:t>Награжден орденом Красной Звезды, орденом Отечественной войны </a:t>
            </a:r>
            <a:r>
              <a:rPr lang="en-US" dirty="0" smtClean="0"/>
              <a:t>II </a:t>
            </a:r>
            <a:r>
              <a:rPr lang="ru-RU" dirty="0" smtClean="0"/>
              <a:t>степени и медалью «За оборону Ленинграда»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podvignaroda.ru/img/awards/award10-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5224"/>
            <a:ext cx="10287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696381"/>
            <a:ext cx="522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Учитель математики, позже – директор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66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Ходневич</a:t>
            </a:r>
            <a:r>
              <a:rPr lang="ru-RU" b="1" dirty="0" smtClean="0"/>
              <a:t> Анна Ефимовна</a:t>
            </a:r>
            <a:br>
              <a:rPr lang="ru-RU" b="1" dirty="0" smtClean="0"/>
            </a:br>
            <a:r>
              <a:rPr lang="ru-RU" b="1" dirty="0" smtClean="0"/>
              <a:t>1923 - 2008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kern="50" dirty="0">
              <a:latin typeface="Liberation Serif"/>
              <a:ea typeface="Droid Sans Fallback"/>
              <a:cs typeface="FreeSans"/>
            </a:endParaRPr>
          </a:p>
          <a:p>
            <a:pPr algn="ctr">
              <a:spcAft>
                <a:spcPts val="0"/>
              </a:spcAft>
            </a:pPr>
            <a:r>
              <a:rPr lang="ru-RU" b="1" kern="50" dirty="0">
                <a:latin typeface="Times New Roman"/>
                <a:ea typeface="Droid Sans Fallback"/>
                <a:cs typeface="FreeSans"/>
              </a:rPr>
              <a:t>Участник </a:t>
            </a:r>
            <a:r>
              <a:rPr lang="ru-RU" b="1" kern="50" dirty="0" smtClean="0">
                <a:latin typeface="Times New Roman"/>
                <a:ea typeface="Droid Sans Fallback"/>
                <a:cs typeface="FreeSans"/>
              </a:rPr>
              <a:t>ВОВ, старшина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службы: 5 полк ВНОС, 74 об ВНОС 12 корп. Краснодарский див. р-н ПВО, Грозненский див. р-н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ПВО</a:t>
            </a:r>
          </a:p>
          <a:p>
            <a:pPr algn="ctr">
              <a:spcAft>
                <a:spcPts val="0"/>
              </a:spcAft>
            </a:pPr>
            <a:r>
              <a:rPr lang="ru-RU" b="1" kern="50" dirty="0" smtClean="0">
                <a:latin typeface="Times New Roman"/>
                <a:ea typeface="Droid Sans Fallback"/>
                <a:cs typeface="FreeSans"/>
              </a:rPr>
              <a:t>награждена  Орденом </a:t>
            </a:r>
            <a:r>
              <a:rPr lang="ru-RU" b="1" kern="50" dirty="0">
                <a:latin typeface="Times New Roman"/>
                <a:ea typeface="Droid Sans Fallback"/>
                <a:cs typeface="FreeSans"/>
              </a:rPr>
              <a:t>ВОВ </a:t>
            </a:r>
            <a:r>
              <a:rPr lang="ru-RU" b="1" kern="50" dirty="0" smtClean="0">
                <a:latin typeface="Times New Roman"/>
                <a:ea typeface="Droid Sans Fallback"/>
                <a:cs typeface="FreeSans"/>
              </a:rPr>
              <a:t>2 </a:t>
            </a:r>
            <a:r>
              <a:rPr lang="ru-RU" b="1" kern="50" dirty="0">
                <a:latin typeface="Times New Roman"/>
                <a:ea typeface="Droid Sans Fallback"/>
                <a:cs typeface="FreeSans"/>
              </a:rPr>
              <a:t>степени, </a:t>
            </a:r>
            <a:r>
              <a:rPr lang="ru-RU" b="1" kern="50" dirty="0" smtClean="0">
                <a:latin typeface="Times New Roman"/>
                <a:ea typeface="Droid Sans Fallback"/>
                <a:cs typeface="FreeSans"/>
              </a:rPr>
              <a:t>медалью </a:t>
            </a:r>
            <a:r>
              <a:rPr lang="ru-RU" b="1" kern="50" dirty="0">
                <a:latin typeface="Times New Roman"/>
                <a:ea typeface="Droid Sans Fallback"/>
                <a:cs typeface="FreeSans"/>
              </a:rPr>
              <a:t>«За оборону Кавказа</a:t>
            </a:r>
            <a:r>
              <a:rPr lang="ru-RU" b="1" kern="50" dirty="0" smtClean="0">
                <a:latin typeface="Times New Roman"/>
                <a:ea typeface="Droid Sans Fallback"/>
                <a:cs typeface="FreeSans"/>
              </a:rPr>
              <a:t>»</a:t>
            </a:r>
            <a:endParaRPr lang="ru-RU" sz="2400" kern="50" dirty="0">
              <a:latin typeface="Liberation Serif"/>
              <a:ea typeface="Droid Sans Fallback"/>
              <a:cs typeface="FreeSans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Учитель  истории</a:t>
            </a:r>
            <a:endParaRPr lang="ru-RU" b="1" dirty="0"/>
          </a:p>
        </p:txBody>
      </p:sp>
      <p:pic>
        <p:nvPicPr>
          <p:cNvPr id="6" name="Рисунок 5" descr="C:\Users\Пользователь\Desktop\Учителя 445 ВОВ\Ходневич\Ходневич фото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75" y="1788794"/>
            <a:ext cx="2419117" cy="365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Пользователь\Desktop\Учителя 445 ВОВ\Ходневич\медаль за оборону Кавказ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68" y="5167786"/>
            <a:ext cx="787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Учителя 445 ВОВ\Ходневич\орден от войны 2 степен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36086"/>
            <a:ext cx="10668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0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Зюкина</a:t>
            </a:r>
            <a:r>
              <a:rPr lang="ru-RU" b="1" dirty="0" smtClean="0"/>
              <a:t> Вера Васильевна</a:t>
            </a:r>
            <a:br>
              <a:rPr lang="ru-RU" b="1" dirty="0" smtClean="0"/>
            </a:br>
            <a:r>
              <a:rPr lang="ru-RU" b="1" kern="50" dirty="0">
                <a:latin typeface="Times New Roman"/>
                <a:ea typeface="Droid Sans Fallback"/>
                <a:cs typeface="FreeSans"/>
              </a:rPr>
              <a:t>20.03.1924 г.р.</a:t>
            </a:r>
            <a:r>
              <a:rPr lang="ru-RU" sz="4000" kern="50" dirty="0">
                <a:latin typeface="Liberation Serif"/>
                <a:ea typeface="Droid Sans Fallback"/>
                <a:cs typeface="FreeSans"/>
              </a:rPr>
              <a:t/>
            </a:r>
            <a:br>
              <a:rPr lang="ru-RU" sz="4000" kern="50" dirty="0">
                <a:latin typeface="Liberation Serif"/>
                <a:ea typeface="Droid Sans Fallback"/>
                <a:cs typeface="FreeSans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ru-RU" kern="50" dirty="0">
                <a:latin typeface="Times New Roman"/>
                <a:ea typeface="Droid Sans Fallback"/>
                <a:cs typeface="FreeSans"/>
              </a:rPr>
              <a:t>1941 </a:t>
            </a: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году направлена рыть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окопы под Смоленском. </a:t>
            </a:r>
            <a:endParaRPr lang="ru-RU" kern="50" dirty="0" smtClean="0">
              <a:latin typeface="Times New Roman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В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августе 1942 года была переведена в военную железнодорожную прокуратуру. </a:t>
            </a:r>
            <a:endParaRPr lang="ru-RU" kern="50" dirty="0" smtClean="0">
              <a:latin typeface="Times New Roman"/>
              <a:ea typeface="Droid Sans Fallback"/>
              <a:cs typeface="FreeSans"/>
            </a:endParaRPr>
          </a:p>
          <a:p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В 1943 г.  работала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в </a:t>
            </a: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батальоне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аэродромного обслуживания зав. делопроизводством по учету </a:t>
            </a:r>
            <a:r>
              <a:rPr lang="ru-RU" kern="50" dirty="0" err="1">
                <a:latin typeface="Times New Roman"/>
                <a:ea typeface="Droid Sans Fallback"/>
                <a:cs typeface="FreeSans"/>
              </a:rPr>
              <a:t>горючесмазочных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 материалов</a:t>
            </a: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.</a:t>
            </a:r>
          </a:p>
          <a:p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Награждена </a:t>
            </a: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медалью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«За доблестный труд в период ВОВ» 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43614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2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0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Толстопятова Валентина Георгиевна</a:t>
            </a:r>
            <a:br>
              <a:rPr lang="ru-RU" b="1" dirty="0" smtClean="0"/>
            </a:br>
            <a:r>
              <a:rPr lang="ru-RU" b="1" kern="50" dirty="0" smtClean="0">
                <a:latin typeface="Times New Roman"/>
              </a:rPr>
              <a:t>11</a:t>
            </a:r>
            <a:r>
              <a:rPr lang="ru-RU" b="1" kern="50" dirty="0" smtClean="0">
                <a:latin typeface="Times New Roman"/>
                <a:ea typeface="Droid Sans Fallback"/>
                <a:cs typeface="FreeSans"/>
              </a:rPr>
              <a:t>.09.1937 </a:t>
            </a:r>
            <a:r>
              <a:rPr lang="ru-RU" b="1" kern="50" dirty="0">
                <a:latin typeface="Times New Roman"/>
                <a:ea typeface="Droid Sans Fallback"/>
                <a:cs typeface="FreeSans"/>
              </a:rPr>
              <a:t>г.р.</a:t>
            </a:r>
            <a:r>
              <a:rPr lang="ru-RU" sz="4000" kern="50" dirty="0">
                <a:latin typeface="Liberation Serif"/>
                <a:ea typeface="Droid Sans Fallback"/>
                <a:cs typeface="FreeSans"/>
              </a:rPr>
              <a:t/>
            </a:r>
            <a:br>
              <a:rPr lang="ru-RU" sz="4000" kern="50" dirty="0">
                <a:latin typeface="Liberation Serif"/>
                <a:ea typeface="Droid Sans Fallback"/>
                <a:cs typeface="FreeSans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1942 – 1945 -  находилась вместе с семьей в концлагерях. Эстонии и Финляндии.</a:t>
            </a:r>
          </a:p>
          <a:p>
            <a:pPr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r>
              <a:rPr lang="ru-RU" dirty="0" smtClean="0"/>
              <a:t>Член Общества малолетних узников фашистских лагерей.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063528" cy="45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29102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966" y="1424196"/>
            <a:ext cx="8413506" cy="2220828"/>
          </a:xfrm>
        </p:spPr>
        <p:txBody>
          <a:bodyPr>
            <a:noAutofit/>
          </a:bodyPr>
          <a:lstStyle/>
          <a:p>
            <a:r>
              <a:rPr lang="ru-RU" sz="4000" b="1" i="1" dirty="0"/>
              <a:t>Храните в памяти все имена бойцов,</a:t>
            </a:r>
            <a:br>
              <a:rPr lang="ru-RU" sz="4000" b="1" i="1" dirty="0"/>
            </a:br>
            <a:r>
              <a:rPr lang="ru-RU" sz="4000" b="1" i="1" dirty="0"/>
              <a:t>Солдат полей невидимого фронта,</a:t>
            </a:r>
            <a:br>
              <a:rPr lang="ru-RU" sz="4000" b="1" i="1" dirty="0"/>
            </a:br>
            <a:r>
              <a:rPr lang="ru-RU" sz="4000" b="1" i="1" dirty="0"/>
              <a:t>Которым смерти заглянуть в лицо</a:t>
            </a:r>
            <a:br>
              <a:rPr lang="ru-RU" sz="4000" b="1" i="1" dirty="0"/>
            </a:br>
            <a:r>
              <a:rPr lang="ru-RU" sz="4000" b="1" i="1" dirty="0" smtClean="0"/>
              <a:t>Пришлось…</a:t>
            </a:r>
            <a:endParaRPr lang="ru-RU" sz="4000" b="1" i="1" dirty="0"/>
          </a:p>
        </p:txBody>
      </p:sp>
      <p:sp>
        <p:nvSpPr>
          <p:cNvPr id="3" name="AutoShape 2" descr="http://s018.radikal.ru/i521/1505/04/8c58f1217f1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29102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966" y="1424196"/>
            <a:ext cx="8413506" cy="2220828"/>
          </a:xfrm>
        </p:spPr>
        <p:txBody>
          <a:bodyPr>
            <a:noAutofit/>
          </a:bodyPr>
          <a:lstStyle/>
          <a:p>
            <a:r>
              <a:rPr lang="ru-RU" sz="4000" b="1" i="1" dirty="0"/>
              <a:t>Храните в памяти все имена бойцов,</a:t>
            </a:r>
            <a:br>
              <a:rPr lang="ru-RU" sz="4000" b="1" i="1" dirty="0"/>
            </a:br>
            <a:r>
              <a:rPr lang="ru-RU" sz="4000" b="1" i="1" dirty="0"/>
              <a:t>Солдат полей невидимого фронта,</a:t>
            </a:r>
            <a:br>
              <a:rPr lang="ru-RU" sz="4000" b="1" i="1" dirty="0"/>
            </a:br>
            <a:r>
              <a:rPr lang="ru-RU" sz="4000" b="1" i="1" dirty="0"/>
              <a:t>Которым смерти заглянуть в лицо</a:t>
            </a:r>
            <a:br>
              <a:rPr lang="ru-RU" sz="4000" b="1" i="1" dirty="0"/>
            </a:br>
            <a:r>
              <a:rPr lang="ru-RU" sz="4000" b="1" i="1" dirty="0" smtClean="0"/>
              <a:t>Пришлось…</a:t>
            </a:r>
            <a:endParaRPr lang="ru-RU" sz="4000" b="1" i="1" dirty="0"/>
          </a:p>
        </p:txBody>
      </p:sp>
      <p:sp>
        <p:nvSpPr>
          <p:cNvPr id="3" name="AutoShape 2" descr="http://s018.radikal.ru/i521/1505/04/8c58f1217f1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32477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Шарков Андрей Сергеевич </a:t>
            </a:r>
            <a:br>
              <a:rPr lang="ru-RU" b="1" dirty="0" smtClean="0"/>
            </a:br>
            <a:r>
              <a:rPr lang="ru-RU" b="1" dirty="0" smtClean="0"/>
              <a:t>1906 - 1981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23528" y="1372098"/>
            <a:ext cx="4762872" cy="500141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30 июня 1941г. – август 1941 г.</a:t>
            </a:r>
          </a:p>
          <a:p>
            <a:pPr marL="0" indent="0">
              <a:buNone/>
            </a:pPr>
            <a:r>
              <a:rPr lang="ru-RU" sz="2400" dirty="0" smtClean="0"/>
              <a:t>Принимал участие в эвакуации ленинградских школьников в Кировскую область.</a:t>
            </a:r>
          </a:p>
          <a:p>
            <a:pPr marL="0" indent="0" algn="ctr">
              <a:buNone/>
            </a:pPr>
            <a:r>
              <a:rPr lang="ru-RU" sz="2400" b="1" dirty="0" smtClean="0"/>
              <a:t>16 июля 1942 г. – 19 августа 1943 г.</a:t>
            </a:r>
          </a:p>
          <a:p>
            <a:pPr marL="0" indent="0">
              <a:buNone/>
            </a:pPr>
            <a:r>
              <a:rPr lang="ru-RU" sz="2400" dirty="0" smtClean="0"/>
              <a:t>Шарков А.С. – командир батареи боевого обеспечения в г. Саранск.</a:t>
            </a:r>
          </a:p>
          <a:p>
            <a:pPr marL="0" indent="0" algn="ctr">
              <a:buNone/>
            </a:pPr>
            <a:r>
              <a:rPr lang="ru-RU" sz="2400" b="1" dirty="0" smtClean="0"/>
              <a:t>19 августа – 15 октября 1943 г.</a:t>
            </a:r>
          </a:p>
          <a:p>
            <a:pPr marL="0" indent="0">
              <a:buNone/>
            </a:pPr>
            <a:r>
              <a:rPr lang="ru-RU" sz="2400" dirty="0" smtClean="0"/>
              <a:t>Находился в действующей армии на Втором Украинском фронте. Участвовал в форсировании Днепра. Получил ранение. Был награждён медалью « За отвагу».</a:t>
            </a:r>
          </a:p>
          <a:p>
            <a:pPr marL="0" indent="0" algn="ctr">
              <a:buNone/>
            </a:pPr>
            <a:r>
              <a:rPr lang="ru-RU" sz="2400" b="1" dirty="0" smtClean="0"/>
              <a:t>Август 1945</a:t>
            </a:r>
          </a:p>
          <a:p>
            <a:pPr marL="0" indent="0">
              <a:buNone/>
            </a:pPr>
            <a:r>
              <a:rPr lang="ru-RU" sz="2400" dirty="0" smtClean="0"/>
              <a:t>Был демобилизован и вызван в Ленинград. Позже получил медаль         «За победу над фашистской Германией»</a:t>
            </a:r>
          </a:p>
        </p:txBody>
      </p:sp>
      <p:pic>
        <p:nvPicPr>
          <p:cNvPr id="2051" name="Picture 3" descr="C:\Users\Пользователь\Desktop\ВОВ\Бессмерт полк 2017\Шарк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04" y="1449201"/>
            <a:ext cx="2736304" cy="40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5688796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Первый  директор школы № 445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98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Семёнова</a:t>
            </a:r>
            <a:r>
              <a:rPr lang="ru-RU" b="1" dirty="0" smtClean="0"/>
              <a:t> Александра Сергеевна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21246"/>
            <a:ext cx="4388296" cy="4857403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1942 году </a:t>
            </a:r>
            <a:r>
              <a:rPr lang="ru-RU" sz="2000" dirty="0" smtClean="0">
                <a:latin typeface="Times New Roman"/>
                <a:ea typeface="Times New Roman"/>
              </a:rPr>
              <a:t>была </a:t>
            </a:r>
            <a:r>
              <a:rPr lang="ru-RU" sz="2000" dirty="0">
                <a:latin typeface="Times New Roman"/>
                <a:ea typeface="Times New Roman"/>
              </a:rPr>
              <a:t>призвана в действующую армию.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 Ефрейтор </a:t>
            </a:r>
            <a:r>
              <a:rPr lang="ru-RU" sz="2000" dirty="0" smtClean="0">
                <a:latin typeface="Calibri" pitchFamily="34" charset="0"/>
                <a:ea typeface="Times New Roman"/>
                <a:cs typeface="Calibri" pitchFamily="34" charset="0"/>
              </a:rPr>
              <a:t>140</a:t>
            </a:r>
            <a:r>
              <a:rPr lang="ru-RU" sz="2000" dirty="0" smtClean="0">
                <a:latin typeface="Times New Roman"/>
                <a:ea typeface="Times New Roman"/>
              </a:rPr>
              <a:t> отдельного дорожно-строительного батальона.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 </a:t>
            </a:r>
            <a:r>
              <a:rPr lang="ru-RU" sz="2000" dirty="0">
                <a:latin typeface="Times New Roman"/>
                <a:ea typeface="Times New Roman"/>
              </a:rPr>
              <a:t>Участвовала в освобождении Украины, Молдавии, Венгрии, Румынии, Чехословакии, Австрии.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 Демобилизована </a:t>
            </a:r>
            <a:r>
              <a:rPr lang="ru-RU" sz="2000" dirty="0">
                <a:latin typeface="Times New Roman"/>
                <a:ea typeface="Times New Roman"/>
              </a:rPr>
              <a:t>в феврале 1945 года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 </a:t>
            </a:r>
            <a:r>
              <a:rPr lang="ru-RU" sz="2000" dirty="0">
                <a:latin typeface="Times New Roman"/>
                <a:ea typeface="Times New Roman"/>
              </a:rPr>
              <a:t>Награждена медалью «За победу над Германией в ВОВ 1941-1945г.», медалью Жукова, орденом Отечественной войны </a:t>
            </a:r>
            <a:r>
              <a:rPr lang="en-US" sz="2000" dirty="0" smtClean="0">
                <a:latin typeface="Times New Roman"/>
                <a:ea typeface="Times New Roman"/>
              </a:rPr>
              <a:t>II</a:t>
            </a:r>
            <a:r>
              <a:rPr lang="ru-RU" sz="2000" dirty="0" smtClean="0">
                <a:latin typeface="Times New Roman"/>
                <a:ea typeface="Times New Roman"/>
              </a:rPr>
              <a:t> степени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endParaRPr lang="ru-RU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420988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622182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Учитель начальных классов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96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8"/>
            <a:ext cx="9163712" cy="686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Рождественский Герман Михайлович (1906 – 1974)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В 1941 г. пошел добровольцем на фронт. </a:t>
            </a:r>
          </a:p>
          <a:p>
            <a:pPr marL="0" indent="0">
              <a:buNone/>
            </a:pPr>
            <a:r>
              <a:rPr lang="ru-RU" sz="2400" dirty="0" smtClean="0"/>
              <a:t> Воевал не только на западном фронте, но и на востоке с японскими империалистами. </a:t>
            </a:r>
          </a:p>
          <a:p>
            <a:pPr marL="0" indent="0">
              <a:buNone/>
            </a:pPr>
            <a:r>
              <a:rPr lang="ru-RU" sz="2400" dirty="0" smtClean="0"/>
              <a:t> Награжден медалью «За отвагу».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239428" cy="43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6068258"/>
            <a:ext cx="280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Учитель математики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61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Алексеев Николай Иванович</a:t>
            </a:r>
            <a:br>
              <a:rPr lang="ru-RU" b="1" dirty="0" smtClean="0"/>
            </a:br>
            <a:r>
              <a:rPr lang="ru-RU" b="1" kern="50" dirty="0" smtClean="0">
                <a:ea typeface="Droid Sans Fallback"/>
                <a:cs typeface="Calibri" pitchFamily="34" charset="0"/>
              </a:rPr>
              <a:t>1917</a:t>
            </a:r>
            <a:r>
              <a:rPr lang="ru-RU" b="1" kern="50" dirty="0" smtClean="0">
                <a:ea typeface="Droid Sans Fallback"/>
                <a:cs typeface="FreeSans"/>
              </a:rPr>
              <a:t> </a:t>
            </a:r>
            <a:r>
              <a:rPr lang="ru-RU" b="1" kern="50" dirty="0">
                <a:ea typeface="Droid Sans Fallback"/>
                <a:cs typeface="FreeSans"/>
              </a:rPr>
              <a:t>— </a:t>
            </a:r>
            <a:r>
              <a:rPr lang="ru-RU" b="1" kern="50" dirty="0" smtClean="0">
                <a:ea typeface="Droid Sans Fallback"/>
                <a:cs typeface="FreeSans"/>
              </a:rPr>
              <a:t>2005</a:t>
            </a:r>
            <a:r>
              <a:rPr lang="ru-RU" sz="4000" b="1" kern="50" dirty="0">
                <a:ea typeface="Droid Sans Fallback"/>
                <a:cs typeface="FreeSans"/>
              </a:rPr>
              <a:t/>
            </a:r>
            <a:br>
              <a:rPr lang="ru-RU" sz="4000" b="1" kern="50" dirty="0">
                <a:ea typeface="Droid Sans Fallback"/>
                <a:cs typeface="FreeSans"/>
              </a:rPr>
            </a:b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94317"/>
            <a:ext cx="440283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kern="50" dirty="0">
                <a:latin typeface="Times New Roman"/>
                <a:ea typeface="Droid Sans Fallback"/>
                <a:cs typeface="FreeSans"/>
              </a:rPr>
              <a:t> </a:t>
            </a: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Был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призван в армию в 1938 году, воевал на Ленинградском фронте авиационным мотористом. </a:t>
            </a:r>
            <a:endParaRPr lang="ru-RU" kern="50" dirty="0" smtClean="0">
              <a:latin typeface="Times New Roman"/>
              <a:ea typeface="Droid Sans Fallback"/>
              <a:cs typeface="FreeSans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 В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1943 году награжден медалью «За оборону Ленинграда</a:t>
            </a: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».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 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В 1944 году вышел приказ Сталина об объявлении благодарности в войсках </a:t>
            </a: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ВВС </a:t>
            </a:r>
            <a:r>
              <a:rPr lang="ru-RU" kern="50" dirty="0">
                <a:latin typeface="Times New Roman"/>
                <a:ea typeface="Droid Sans Fallback"/>
                <a:cs typeface="FreeSans"/>
              </a:rPr>
              <a:t>НБОО воинам, освободившим Красное село, Гатчину, Выборг, Рощино, Кингисепп. Демобилизован из армии в 1946 </a:t>
            </a:r>
            <a:r>
              <a:rPr lang="ru-RU" kern="50" dirty="0" smtClean="0">
                <a:latin typeface="Times New Roman"/>
                <a:ea typeface="Droid Sans Fallback"/>
                <a:cs typeface="FreeSans"/>
              </a:rPr>
              <a:t>г.</a:t>
            </a:r>
            <a:endParaRPr lang="ru-RU" sz="2400" kern="50" dirty="0">
              <a:latin typeface="Liberation Serif"/>
              <a:ea typeface="Droid Sans Fallback"/>
              <a:cs typeface="FreeSans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56" y="1678353"/>
            <a:ext cx="4004964" cy="435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3155" y="6309320"/>
            <a:ext cx="422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Баянист, руководитель школьного хора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" y="9108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Фёдоров Владимир Иванович</a:t>
            </a:r>
            <a:br>
              <a:rPr lang="ru-RU" b="1" dirty="0" smtClean="0"/>
            </a:br>
            <a:r>
              <a:rPr lang="ru-RU" b="1" dirty="0" smtClean="0"/>
              <a:t>1918-1965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900" dirty="0">
                <a:latin typeface="Times New Roman"/>
                <a:ea typeface="Calibri"/>
                <a:cs typeface="Times New Roman"/>
              </a:rPr>
              <a:t>С начала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войны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был призван в армию и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принимал участие в битве за Москву. Медаль за оборону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Москвы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получил только в 1961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году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Служил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в тактической разведке. </a:t>
            </a:r>
            <a:endParaRPr lang="ru-RU" sz="2900" dirty="0" smtClean="0">
              <a:latin typeface="Times New Roman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Дважды был ранен.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Награды:</a:t>
            </a:r>
            <a:r>
              <a:rPr lang="ru-RU" sz="2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два ордена Красной звезды,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 медали «За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оборону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Москвы», «За отвагу», «За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Победу в Великой Отечественной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войне».</a:t>
            </a:r>
            <a:endParaRPr lang="ru-RU" sz="29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 descr="C:\Users\Пользователь\Desktop\Учителя 445 ВОВ\Федоров В И.jpe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17" y="1628800"/>
            <a:ext cx="4038600" cy="27263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36096" y="48691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Учитель географии, завуч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7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6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Фёдорова Ольга Ивановна</a:t>
            </a:r>
            <a:br>
              <a:rPr lang="ru-RU" b="1" dirty="0" smtClean="0"/>
            </a:br>
            <a:r>
              <a:rPr lang="ru-RU" b="1" dirty="0" smtClean="0"/>
              <a:t>1917- 2012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Во время войны служила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войсках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ПВО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в Сызрани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Награждена медалью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«За победу в Великой Отечественной Войне».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 descr="C:\Users\Пользователь\AppData\Local\Microsoft\Windows\Temporary Internet Files\Content.Word\Такой приехала в Зеленогорск после суворсвкого училища 001.jp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r="65113" b="63584"/>
          <a:stretch/>
        </p:blipFill>
        <p:spPr bwMode="auto">
          <a:xfrm>
            <a:off x="5220072" y="1482685"/>
            <a:ext cx="2579115" cy="389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5805264"/>
            <a:ext cx="404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географии, завуч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9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Петров Николай Михайлович</a:t>
            </a:r>
            <a:br>
              <a:rPr lang="ru-RU" b="1" dirty="0" smtClean="0"/>
            </a:br>
            <a:r>
              <a:rPr lang="ru-RU" b="1" dirty="0" smtClean="0"/>
              <a:t>1923-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1942-1943 – рядовой Советской Армии</a:t>
            </a:r>
          </a:p>
          <a:p>
            <a:r>
              <a:rPr lang="ru-RU" dirty="0" smtClean="0"/>
              <a:t>Награжден медалью «За победу над Германией в Великой отечественной войне 1941-1945», медалью «За доблестный труд в Великую отечественную войну»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097139" cy="366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2841" y="5353258"/>
            <a:ext cx="413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Учитель физики, заведующий РОНО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3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Конюхов Степан Фёдорович</a:t>
            </a:r>
            <a:br>
              <a:rPr lang="ru-RU" b="1" dirty="0" smtClean="0"/>
            </a:br>
            <a:r>
              <a:rPr lang="ru-RU" b="1" dirty="0" smtClean="0"/>
              <a:t>1904-1975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В </a:t>
            </a:r>
            <a:r>
              <a:rPr lang="ru-RU" dirty="0">
                <a:ea typeface="Calibri"/>
                <a:cs typeface="Times New Roman"/>
              </a:rPr>
              <a:t>1941 году </a:t>
            </a:r>
            <a:r>
              <a:rPr lang="ru-RU" dirty="0" smtClean="0">
                <a:ea typeface="Calibri"/>
                <a:cs typeface="Times New Roman"/>
              </a:rPr>
              <a:t>был </a:t>
            </a:r>
            <a:r>
              <a:rPr lang="ru-RU" dirty="0">
                <a:ea typeface="Calibri"/>
                <a:cs typeface="Times New Roman"/>
              </a:rPr>
              <a:t>призван защищать Родину. В ранге лейтенанта, командира взвода </a:t>
            </a:r>
            <a:r>
              <a:rPr lang="ru-RU" dirty="0" err="1">
                <a:ea typeface="Calibri"/>
                <a:cs typeface="Times New Roman"/>
              </a:rPr>
              <a:t>морзе</a:t>
            </a:r>
            <a:r>
              <a:rPr lang="ru-RU" dirty="0">
                <a:ea typeface="Calibri"/>
                <a:cs typeface="Times New Roman"/>
              </a:rPr>
              <a:t> и телеграфно-кабельной связи фронтовыми дорогами – дошел от Ленинграда до Берлина. Награжден орденами и медалями.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171387" cy="44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61805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Учитель  истории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02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693</Words>
  <Application>Microsoft Office PowerPoint</Application>
  <PresentationFormat>Экран (4:3)</PresentationFormat>
  <Paragraphs>84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Учителя школы №445 в годы Великой Отечественной войны</vt:lpstr>
      <vt:lpstr>Шарков Андрей Сергеевич  1906 - 1981</vt:lpstr>
      <vt:lpstr>Семёнова Александра Сергеевна</vt:lpstr>
      <vt:lpstr>Рождественский Герман Михайлович (1906 – 1974)</vt:lpstr>
      <vt:lpstr>Алексеев Николай Иванович 1917 — 2005  </vt:lpstr>
      <vt:lpstr>Фёдоров Владимир Иванович 1918-1965</vt:lpstr>
      <vt:lpstr>Фёдорова Ольга Ивановна 1917- 2012</vt:lpstr>
      <vt:lpstr>Петров Николай Михайлович 1923- </vt:lpstr>
      <vt:lpstr>Конюхов Степан Фёдорович 1904-1975</vt:lpstr>
      <vt:lpstr>Шарапова Евгения Ивановна 1921-2011 </vt:lpstr>
      <vt:lpstr>Шатров Иван Иванович 1923- </vt:lpstr>
      <vt:lpstr>Михайлов Василий Игнатьевич</vt:lpstr>
      <vt:lpstr>Антропов Сергей Иванович</vt:lpstr>
      <vt:lpstr>Куракин Сергей Романович 1909- </vt:lpstr>
      <vt:lpstr>Ходневич Анна Ефимовна 1923 - 2008 </vt:lpstr>
      <vt:lpstr> Зюкина Вера Васильевна 20.03.1924 г.р.  </vt:lpstr>
      <vt:lpstr> Толстопятова Валентина Георгиевна 11.09.1937 г.р.  </vt:lpstr>
      <vt:lpstr>Храните в памяти все имена бойцов, Солдат полей невидимого фронта, Которым смерти заглянуть в лицо Пришлось…</vt:lpstr>
      <vt:lpstr>Храните в памяти все имена бойцов, Солдат полей невидимого фронта, Которым смерти заглянуть в лицо Пришлось…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 школы №445 в годы Великой Отечественной войны</dc:title>
  <dc:creator>Пользователь</dc:creator>
  <cp:lastModifiedBy>Пользователь</cp:lastModifiedBy>
  <cp:revision>52</cp:revision>
  <dcterms:created xsi:type="dcterms:W3CDTF">2017-04-25T10:55:24Z</dcterms:created>
  <dcterms:modified xsi:type="dcterms:W3CDTF">2017-05-04T14:02:42Z</dcterms:modified>
</cp:coreProperties>
</file>